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70" r:id="rId5"/>
    <p:sldId id="260" r:id="rId6"/>
    <p:sldId id="261" r:id="rId7"/>
    <p:sldId id="269" r:id="rId8"/>
    <p:sldId id="268" r:id="rId9"/>
    <p:sldId id="264" r:id="rId10"/>
    <p:sldId id="267" r:id="rId11"/>
    <p:sldId id="266" r:id="rId1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54" y="9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3164C-5714-416F-8EA4-ED84804E2B18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756DD-D820-4861-AB67-F888F9307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785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756DD-D820-4861-AB67-F888F9307A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53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45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11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1.png"/><Relationship Id="rId7" Type="http://schemas.openxmlformats.org/officeDocument/2006/relationships/image" Target="../media/image4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633" y="952500"/>
            <a:ext cx="18285714" cy="11610619"/>
            <a:chOff x="81633" y="949973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0573" y="-5033717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633" y="949973"/>
              <a:ext cx="18285714" cy="11610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5908" y="3560003"/>
            <a:ext cx="8471272" cy="16254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97790"/>
            <a:ext cx="18285714" cy="6980832"/>
            <a:chOff x="0" y="1697790"/>
            <a:chExt cx="18285714" cy="69808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792626"/>
              <a:ext cx="36571429" cy="1396166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97790"/>
              <a:ext cx="18285714" cy="69808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10714" y="1697790"/>
            <a:ext cx="9177185" cy="7025359"/>
            <a:chOff x="9110714" y="1697790"/>
            <a:chExt cx="9177185" cy="70253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0714" y="1697790"/>
              <a:ext cx="9177185" cy="7025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5630" y="5208326"/>
            <a:ext cx="6971597" cy="21429"/>
            <a:chOff x="5635630" y="5208326"/>
            <a:chExt cx="6971597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5630" y="5208326"/>
              <a:ext cx="6971597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9083" y="5208326"/>
            <a:ext cx="6971597" cy="21429"/>
            <a:chOff x="1329083" y="5208326"/>
            <a:chExt cx="6971597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329083" y="5208326"/>
              <a:ext cx="6971597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3127" y="2245844"/>
            <a:ext cx="6026559" cy="12315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89629" y="2245844"/>
            <a:ext cx="5001170" cy="123157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67216" y="2245844"/>
            <a:ext cx="5458312" cy="12315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227768" y="360737"/>
            <a:ext cx="21321632" cy="14913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7594" y="4128831"/>
            <a:ext cx="4516599" cy="160966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31455" y="4133403"/>
            <a:ext cx="4624570" cy="212214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28555" y="3356946"/>
            <a:ext cx="9305894" cy="53331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32291" y="4446926"/>
            <a:ext cx="4289741" cy="14845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85108" y="5965181"/>
            <a:ext cx="4822784" cy="21429"/>
            <a:chOff x="9785108" y="5965181"/>
            <a:chExt cx="482278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785108" y="5965181"/>
              <a:ext cx="482278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75548" y="5984205"/>
            <a:ext cx="4822784" cy="21429"/>
            <a:chOff x="3675548" y="5984205"/>
            <a:chExt cx="482278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675548" y="5984205"/>
              <a:ext cx="4822784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3270" y="1772146"/>
            <a:ext cx="4741741" cy="13790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174" y="5225421"/>
            <a:ext cx="5102832" cy="77636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94221" y="5227325"/>
            <a:ext cx="4908032" cy="326893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30383" y="5225421"/>
            <a:ext cx="4069917" cy="1414289"/>
          </a:xfrm>
          <a:prstGeom prst="rect">
            <a:avLst/>
          </a:prstGeom>
        </p:spPr>
      </p:pic>
      <p:pic>
        <p:nvPicPr>
          <p:cNvPr id="2" name="Object 12">
            <a:extLst>
              <a:ext uri="{FF2B5EF4-FFF2-40B4-BE49-F238E27FC236}">
                <a16:creationId xmlns:a16="http://schemas.microsoft.com/office/drawing/2014/main" id="{53D3AA2D-3DD7-BBDF-56BA-61A394651F9E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51008" y="4963683"/>
            <a:ext cx="1350363" cy="1299840"/>
          </a:xfrm>
          <a:prstGeom prst="rect">
            <a:avLst/>
          </a:prstGeom>
        </p:spPr>
      </p:pic>
      <p:pic>
        <p:nvPicPr>
          <p:cNvPr id="5" name="Object 12">
            <a:extLst>
              <a:ext uri="{FF2B5EF4-FFF2-40B4-BE49-F238E27FC236}">
                <a16:creationId xmlns:a16="http://schemas.microsoft.com/office/drawing/2014/main" id="{B463747C-B8F3-E6F2-0590-3326038BF8B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45229" y="4963683"/>
            <a:ext cx="1350363" cy="12998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45335" y="2224058"/>
            <a:ext cx="6895604" cy="60797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5715" y="4418030"/>
            <a:ext cx="6042919" cy="28841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38097" y="572145"/>
            <a:ext cx="5390345" cy="9161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5715" y="3534239"/>
            <a:ext cx="1987681" cy="5932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1429" y="2133088"/>
            <a:ext cx="6756463" cy="6171429"/>
            <a:chOff x="1171429" y="2133088"/>
            <a:chExt cx="6756463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1429" y="2133088"/>
              <a:ext cx="6756463" cy="61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9916" y="9191135"/>
            <a:ext cx="10023147" cy="6673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9552" y="8806990"/>
            <a:ext cx="1350363" cy="12998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4326" y="2114460"/>
            <a:ext cx="9431901" cy="11585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86270" y="360737"/>
            <a:ext cx="7379575" cy="14913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4860" y="2070650"/>
            <a:ext cx="9184523" cy="6818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58669" y="3936755"/>
            <a:ext cx="7449028" cy="30853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54157" y="5208088"/>
            <a:ext cx="7025359" cy="21429"/>
            <a:chOff x="6354157" y="5208088"/>
            <a:chExt cx="7025359" cy="2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354157" y="5208088"/>
              <a:ext cx="7025359" cy="21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94206" y="4088353"/>
            <a:ext cx="1900727" cy="26253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5727" y="1685714"/>
            <a:ext cx="5223776" cy="7025359"/>
            <a:chOff x="8985727" y="1685714"/>
            <a:chExt cx="5223776" cy="70253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85727" y="1685714"/>
              <a:ext cx="5223776" cy="7025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73861" y="1685714"/>
            <a:ext cx="5223776" cy="7025359"/>
            <a:chOff x="4373861" y="1685714"/>
            <a:chExt cx="5223776" cy="70253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73861" y="1685714"/>
              <a:ext cx="5223776" cy="7025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1685714"/>
            <a:ext cx="5223776" cy="7025359"/>
            <a:chOff x="0" y="1685714"/>
            <a:chExt cx="5223776" cy="70253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85714"/>
              <a:ext cx="5223776" cy="702535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71364" y="572145"/>
            <a:ext cx="4853745" cy="9161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8573" y="2318430"/>
            <a:ext cx="1987662" cy="5555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0614" y="3508173"/>
            <a:ext cx="3327005" cy="39356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73496" y="2318430"/>
            <a:ext cx="1989805" cy="5555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77306" y="3548992"/>
            <a:ext cx="3334014" cy="393565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53620" y="2318430"/>
            <a:ext cx="2075519" cy="5555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57430" y="3548992"/>
            <a:ext cx="3314291" cy="39305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33811" y="2318430"/>
            <a:ext cx="2161243" cy="5555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37620" y="3548992"/>
            <a:ext cx="3308729" cy="49623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10898" y="4737428"/>
            <a:ext cx="1201513" cy="126638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53499" y="4755931"/>
            <a:ext cx="1218655" cy="127240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96523" y="4755931"/>
            <a:ext cx="1218655" cy="12724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1364" y="572145"/>
            <a:ext cx="4212545" cy="9161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394" y="6873344"/>
            <a:ext cx="9055881" cy="17138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40892" y="5170238"/>
            <a:ext cx="7025359" cy="21429"/>
            <a:chOff x="5640892" y="5170238"/>
            <a:chExt cx="7025359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640892" y="5170238"/>
              <a:ext cx="7025359" cy="2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05266" y="4520073"/>
            <a:ext cx="1350363" cy="12998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11430" y="6873344"/>
            <a:ext cx="8664862" cy="16947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5714" y="2290488"/>
            <a:ext cx="6171429" cy="4628569"/>
            <a:chOff x="1485714" y="2290488"/>
            <a:chExt cx="6171429" cy="46285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5714" y="2290488"/>
              <a:ext cx="6171429" cy="46285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28571" y="2290488"/>
            <a:ext cx="6171429" cy="4628569"/>
            <a:chOff x="10628571" y="2290488"/>
            <a:chExt cx="6171429" cy="46285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28571" y="2290488"/>
              <a:ext cx="6171429" cy="46285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68495" y="5395429"/>
            <a:ext cx="2031505" cy="1523629"/>
            <a:chOff x="14768495" y="5395429"/>
            <a:chExt cx="2031505" cy="15236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68495" y="5395429"/>
              <a:ext cx="2031505" cy="15236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1364" y="572145"/>
            <a:ext cx="3753183" cy="916164"/>
          </a:xfrm>
          <a:prstGeom prst="rect">
            <a:avLst/>
          </a:prstGeom>
        </p:spPr>
      </p:pic>
      <p:pic>
        <p:nvPicPr>
          <p:cNvPr id="3" name="시연">
            <a:hlinkClick r:id="" action="ppaction://media"/>
            <a:extLst>
              <a:ext uri="{FF2B5EF4-FFF2-40B4-BE49-F238E27FC236}">
                <a16:creationId xmlns:a16="http://schemas.microsoft.com/office/drawing/2014/main" id="{D4ECF912-3AC8-9D54-D6A6-24E92E3959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1514" y="1714500"/>
            <a:ext cx="14624971" cy="82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5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71437" y="5208482"/>
            <a:ext cx="6971987" cy="21429"/>
            <a:chOff x="5671437" y="5208482"/>
            <a:chExt cx="6971987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71437" y="5208482"/>
              <a:ext cx="6971987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90203" y="2387365"/>
            <a:ext cx="3661186" cy="12439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33432" y="472537"/>
            <a:ext cx="7551300" cy="13898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93197" y="2374879"/>
            <a:ext cx="2429578" cy="13031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7428" y="4265932"/>
            <a:ext cx="6643108" cy="39918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23542" y="4356837"/>
            <a:ext cx="7522566" cy="39078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8600000"/>
            <a:chOff x="0" y="1685714"/>
            <a:chExt cx="18285714" cy="86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614286"/>
              <a:ext cx="36571429" cy="172000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8600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1364" y="572145"/>
            <a:ext cx="4844259" cy="9161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9048" y="2149542"/>
            <a:ext cx="6171429" cy="3605702"/>
            <a:chOff x="819048" y="2149542"/>
            <a:chExt cx="6171429" cy="36057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9048" y="2149542"/>
              <a:ext cx="6171429" cy="36057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6179396"/>
            <a:ext cx="6171429" cy="3605702"/>
            <a:chOff x="809524" y="6179396"/>
            <a:chExt cx="6171429" cy="36057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6179396"/>
              <a:ext cx="6171429" cy="360570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45104" y="3734856"/>
            <a:ext cx="2307966" cy="54643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45104" y="7618228"/>
            <a:ext cx="2288918" cy="5464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00000" y="-2312193"/>
            <a:ext cx="16590476" cy="165958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</Words>
  <Application>Microsoft Office PowerPoint</Application>
  <PresentationFormat>사용자 지정</PresentationFormat>
  <Paragraphs>1</Paragraphs>
  <Slides>11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이예준</cp:lastModifiedBy>
  <cp:revision>9</cp:revision>
  <dcterms:created xsi:type="dcterms:W3CDTF">2023-06-19T12:53:45Z</dcterms:created>
  <dcterms:modified xsi:type="dcterms:W3CDTF">2025-03-25T19:29:02Z</dcterms:modified>
</cp:coreProperties>
</file>